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05532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141410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8044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81781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56167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11086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634197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4711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10436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97837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43218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A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CB527-C99B-4FBF-B45E-746A9C6162C8}" type="datetimeFigureOut">
              <a:rPr lang="es-AR" smtClean="0"/>
              <a:pPr/>
              <a:t>12/08/2016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28EA-B682-4180-967E-EFF38FAAC491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27295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/>
          <a:lstStyle/>
          <a:p>
            <a:r>
              <a:rPr lang="es-ES" dirty="0">
                <a:solidFill>
                  <a:srgbClr val="00B050"/>
                </a:solidFill>
              </a:rPr>
              <a:t>.</a:t>
            </a:r>
            <a:endParaRPr lang="es-AR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5632" y="1467807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Hola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gente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bienvenidos a un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nuevo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tutorial de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matematica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de 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como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resolver y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graficar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funcion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SENO</a:t>
            </a:r>
          </a:p>
        </p:txBody>
      </p:sp>
    </p:spTree>
    <p:extLst>
      <p:ext uri="{BB962C8B-B14F-4D97-AF65-F5344CB8AC3E}">
        <p14:creationId xmlns:p14="http://schemas.microsoft.com/office/powerpoint/2010/main" xmlns="" val="1111509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973585" y="3883351"/>
            <a:ext cx="864096" cy="58520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786" r="67203" b="12295"/>
          <a:stretch/>
        </p:blipFill>
        <p:spPr bwMode="auto">
          <a:xfrm>
            <a:off x="324654" y="836712"/>
            <a:ext cx="3964151" cy="557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Striped Right Arrow 12"/>
          <p:cNvSpPr/>
          <p:nvPr/>
        </p:nvSpPr>
        <p:spPr>
          <a:xfrm rot="5400000">
            <a:off x="3761170" y="4067940"/>
            <a:ext cx="930580" cy="216024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Striped Right Arrow 14"/>
          <p:cNvSpPr/>
          <p:nvPr/>
        </p:nvSpPr>
        <p:spPr>
          <a:xfrm rot="5400000">
            <a:off x="3756526" y="5442462"/>
            <a:ext cx="930580" cy="216024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Oval 7"/>
          <p:cNvSpPr/>
          <p:nvPr/>
        </p:nvSpPr>
        <p:spPr>
          <a:xfrm>
            <a:off x="3356616" y="2588325"/>
            <a:ext cx="869844" cy="46529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Plus 9"/>
          <p:cNvSpPr/>
          <p:nvPr/>
        </p:nvSpPr>
        <p:spPr>
          <a:xfrm>
            <a:off x="4001061" y="2820970"/>
            <a:ext cx="151074" cy="310045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516" b="11220"/>
          <a:stretch/>
        </p:blipFill>
        <p:spPr bwMode="auto">
          <a:xfrm>
            <a:off x="4716016" y="877555"/>
            <a:ext cx="4104456" cy="549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4334472" y="2820970"/>
            <a:ext cx="3261864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35896" y="11247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18" name="TextBox 17"/>
          <p:cNvSpPr txBox="1"/>
          <p:nvPr/>
        </p:nvSpPr>
        <p:spPr>
          <a:xfrm>
            <a:off x="4352360" y="3053615"/>
            <a:ext cx="2750543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b="1" dirty="0"/>
              <a:t>seleccionamos la parte derecha inferior de la celda y deslizamos para abajo, eso nos facilita no hacer todo en cada celda</a:t>
            </a:r>
            <a:endParaRPr lang="es-AR" b="1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760213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8" grpId="0" animBg="1"/>
      <p:bldP spid="10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305" y="188640"/>
            <a:ext cx="8904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6º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paso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insertamos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un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grafico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67" t="-303" r="63746" b="6552"/>
          <a:stretch/>
        </p:blipFill>
        <p:spPr bwMode="auto">
          <a:xfrm>
            <a:off x="323528" y="1268760"/>
            <a:ext cx="3772975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23" r="25575" b="58555"/>
          <a:stretch/>
        </p:blipFill>
        <p:spPr bwMode="auto">
          <a:xfrm>
            <a:off x="4122481" y="2572952"/>
            <a:ext cx="4912832" cy="228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873" t="15882" r="46159" b="72449"/>
          <a:stretch/>
        </p:blipFill>
        <p:spPr bwMode="auto">
          <a:xfrm>
            <a:off x="6948264" y="4862400"/>
            <a:ext cx="1800200" cy="19787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691680" y="2492896"/>
            <a:ext cx="2016224" cy="42210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491880" y="3090765"/>
            <a:ext cx="2232248" cy="2662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526753" y="3425942"/>
            <a:ext cx="585391" cy="5834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819448" y="4009410"/>
            <a:ext cx="560864" cy="12197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22481" y="4862400"/>
            <a:ext cx="2825783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600" b="1" dirty="0"/>
              <a:t>Seleccionamos desde radianes hasta la función M y vamos a insertar gráficos, insertamos el grafico que esta en dispersión y seleccionamos el de la imagen</a:t>
            </a:r>
            <a:endParaRPr lang="es-AR" sz="1600" b="1" dirty="0"/>
          </a:p>
        </p:txBody>
      </p:sp>
    </p:spTree>
    <p:extLst>
      <p:ext uri="{BB962C8B-B14F-4D97-AF65-F5344CB8AC3E}">
        <p14:creationId xmlns:p14="http://schemas.microsoft.com/office/powerpoint/2010/main" xmlns="" val="1522295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3810" b="-2183"/>
          <a:stretch/>
        </p:blipFill>
        <p:spPr bwMode="auto">
          <a:xfrm>
            <a:off x="755576" y="1124744"/>
            <a:ext cx="7164288" cy="540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29446" y="0"/>
            <a:ext cx="5416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Grafico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terminado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688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462" y="1484784"/>
            <a:ext cx="662508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PRODUCCION: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MATEO FERNANDEZ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MANUEL MOYA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MATEO PIOLA</a:t>
            </a:r>
            <a:b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4420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88640"/>
            <a:ext cx="686540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Bueno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ahora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les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mostaremos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la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funcion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que usaremos.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7453" y="2744282"/>
            <a:ext cx="6813567" cy="380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45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23728" y="557714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1º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paso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 </a:t>
            </a:r>
            <a:r>
              <a:rPr lang="en-US" sz="54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Abrir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EXCEL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79" t="-18110" r="355" b="9792"/>
          <a:stretch/>
        </p:blipFill>
        <p:spPr bwMode="auto">
          <a:xfrm>
            <a:off x="429785" y="560240"/>
            <a:ext cx="8280920" cy="612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619672" y="4725144"/>
            <a:ext cx="936104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700" t="40215" r="70853" b="43596"/>
          <a:stretch/>
        </p:blipFill>
        <p:spPr bwMode="auto">
          <a:xfrm>
            <a:off x="4139952" y="2779303"/>
            <a:ext cx="2019733" cy="1945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cxnSp>
        <p:nvCxnSpPr>
          <p:cNvPr id="7" name="Straight Arrow Connector 6"/>
          <p:cNvCxnSpPr/>
          <p:nvPr/>
        </p:nvCxnSpPr>
        <p:spPr>
          <a:xfrm flipV="1">
            <a:off x="2555776" y="4077072"/>
            <a:ext cx="1368152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28361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696" y="188640"/>
            <a:ext cx="91333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2º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paso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dibujar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una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tabla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inventando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grados</a:t>
            </a:r>
            <a:r>
              <a:rPr lang="en-US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en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este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caso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lo </a:t>
            </a:r>
            <a:r>
              <a:rPr lang="en-US" sz="36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hicimos</a:t>
            </a:r>
            <a:r>
              <a:rPr lang="en-US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de 30º en 30º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99592" y="1388969"/>
            <a:ext cx="7200800" cy="50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331640" y="2276872"/>
            <a:ext cx="1080120" cy="388843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411760" y="2852936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63888" y="2708920"/>
            <a:ext cx="1368152" cy="40011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b="1" dirty="0"/>
              <a:t>ANGULOS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221953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0648" y="188640"/>
            <a:ext cx="79208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3º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paso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pasar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los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grados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a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radianes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utilizando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esta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formula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835" t="3125" r="66750" b="53046"/>
          <a:stretch/>
        </p:blipFill>
        <p:spPr bwMode="auto">
          <a:xfrm>
            <a:off x="4788024" y="3235114"/>
            <a:ext cx="4211960" cy="320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8" t="1454" r="62651" b="57500"/>
          <a:stretch/>
        </p:blipFill>
        <p:spPr bwMode="auto">
          <a:xfrm>
            <a:off x="420648" y="3228159"/>
            <a:ext cx="3858001" cy="316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915816" y="5085184"/>
            <a:ext cx="3456384" cy="2520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15816" y="3848892"/>
            <a:ext cx="316835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/>
              <a:t>Escribimos igual radianes, seleccionamos la celda C16 y le damos </a:t>
            </a:r>
            <a:r>
              <a:rPr lang="es-ES" sz="2000" b="1" dirty="0" err="1"/>
              <a:t>Enter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321375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2186" t="365" r="71307" b="18210"/>
          <a:stretch/>
        </p:blipFill>
        <p:spPr bwMode="auto">
          <a:xfrm>
            <a:off x="-6963344" y="1191776"/>
            <a:ext cx="10666664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1537" b="10188"/>
          <a:stretch/>
        </p:blipFill>
        <p:spPr bwMode="auto">
          <a:xfrm>
            <a:off x="4644008" y="1196752"/>
            <a:ext cx="3888432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Plus 14"/>
          <p:cNvSpPr/>
          <p:nvPr/>
        </p:nvSpPr>
        <p:spPr>
          <a:xfrm>
            <a:off x="2537324" y="3185258"/>
            <a:ext cx="216024" cy="18002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Oval 15"/>
          <p:cNvSpPr/>
          <p:nvPr/>
        </p:nvSpPr>
        <p:spPr>
          <a:xfrm>
            <a:off x="1835696" y="2780928"/>
            <a:ext cx="1224136" cy="86409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8" name="Straight Arrow Connector 17"/>
          <p:cNvCxnSpPr>
            <a:stCxn id="16" idx="6"/>
          </p:cNvCxnSpPr>
          <p:nvPr/>
        </p:nvCxnSpPr>
        <p:spPr>
          <a:xfrm flipV="1">
            <a:off x="3059832" y="3185258"/>
            <a:ext cx="3528392" cy="277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Striped Right Arrow 28"/>
          <p:cNvSpPr/>
          <p:nvPr/>
        </p:nvSpPr>
        <p:spPr>
          <a:xfrm rot="5400000">
            <a:off x="2213288" y="5477388"/>
            <a:ext cx="1296144" cy="216024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3" name="Striped Right Arrow 32"/>
          <p:cNvSpPr/>
          <p:nvPr/>
        </p:nvSpPr>
        <p:spPr>
          <a:xfrm rot="5400000">
            <a:off x="2406218" y="4002302"/>
            <a:ext cx="930580" cy="216024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0" name="TextBox 29"/>
          <p:cNvSpPr txBox="1"/>
          <p:nvPr/>
        </p:nvSpPr>
        <p:spPr>
          <a:xfrm>
            <a:off x="3059832" y="1412776"/>
            <a:ext cx="3312368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/>
              <a:t>seleccionamos la parte derecha inferior de la celda y deslizamos para abajo, eso nos facilita no hacer todo en cada celda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18878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9" grpId="0" animBg="1"/>
      <p:bldP spid="33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0"/>
            <a:ext cx="86666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4º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paso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ahora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de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radianes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pasaremos</a:t>
            </a:r>
            <a:r>
              <a:rPr 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a SENO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287" r="69429" b="8750"/>
          <a:stretch/>
        </p:blipFill>
        <p:spPr bwMode="auto">
          <a:xfrm>
            <a:off x="467544" y="2204864"/>
            <a:ext cx="2980065" cy="388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767" r="69347" b="8966"/>
          <a:stretch/>
        </p:blipFill>
        <p:spPr bwMode="auto">
          <a:xfrm>
            <a:off x="5220072" y="2203347"/>
            <a:ext cx="2934718" cy="410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2843808" y="2996952"/>
            <a:ext cx="4176464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5856" y="3127404"/>
            <a:ext cx="2980065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/>
              <a:t>Escribimos igual sin que es seno y seleccionamos la celda de radianes que es la celda D16 y le damos </a:t>
            </a:r>
            <a:r>
              <a:rPr lang="es-ES" sz="2000" b="1" dirty="0" err="1"/>
              <a:t>enter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1529074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4" t="13934" r="67736" b="11885"/>
          <a:stretch/>
        </p:blipFill>
        <p:spPr bwMode="auto">
          <a:xfrm>
            <a:off x="119921" y="908720"/>
            <a:ext cx="2939911" cy="542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lus 4"/>
          <p:cNvSpPr/>
          <p:nvPr/>
        </p:nvSpPr>
        <p:spPr>
          <a:xfrm>
            <a:off x="2195736" y="1916832"/>
            <a:ext cx="216024" cy="180020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041" r="75576" b="8401"/>
          <a:stretch/>
        </p:blipFill>
        <p:spPr bwMode="auto">
          <a:xfrm>
            <a:off x="4788024" y="808036"/>
            <a:ext cx="3177915" cy="552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1475656" y="1340768"/>
            <a:ext cx="1224136" cy="86409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Striped Right Arrow 7"/>
          <p:cNvSpPr/>
          <p:nvPr/>
        </p:nvSpPr>
        <p:spPr>
          <a:xfrm rot="5400000">
            <a:off x="2032888" y="2850174"/>
            <a:ext cx="930580" cy="216024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Striped Right Arrow 8"/>
          <p:cNvSpPr/>
          <p:nvPr/>
        </p:nvSpPr>
        <p:spPr>
          <a:xfrm rot="5400000">
            <a:off x="2032888" y="4923525"/>
            <a:ext cx="930580" cy="216024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99792" y="1772816"/>
            <a:ext cx="468052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99792" y="2228384"/>
            <a:ext cx="3312368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/>
              <a:t>seleccionamos la parte derecha inferior de la celda y deslizamos para abajo, eso nos facilita no hacer todo en cada celda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1946076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4995" y="260648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5º paso: ahora hacemos lo mismo pero con la función M</a:t>
            </a:r>
            <a:endParaRPr lang="es-AR" sz="5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669" b="33965"/>
          <a:stretch/>
        </p:blipFill>
        <p:spPr bwMode="auto">
          <a:xfrm>
            <a:off x="284994" y="2132856"/>
            <a:ext cx="3528393" cy="440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2167" b="32992"/>
          <a:stretch/>
        </p:blipFill>
        <p:spPr bwMode="auto">
          <a:xfrm>
            <a:off x="4569471" y="2125336"/>
            <a:ext cx="3790297" cy="4402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563888" y="4130894"/>
            <a:ext cx="33843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671926" y="3734850"/>
            <a:ext cx="1113596" cy="7920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TextBox 13"/>
          <p:cNvSpPr txBox="1"/>
          <p:nvPr/>
        </p:nvSpPr>
        <p:spPr>
          <a:xfrm>
            <a:off x="3205458" y="2276872"/>
            <a:ext cx="245792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/>
              <a:t>Hacemos lo mismo que en los pasos anteriores, y le damos </a:t>
            </a:r>
            <a:r>
              <a:rPr lang="es-ES" sz="2000" b="1" dirty="0" err="1"/>
              <a:t>Enter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1289172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238</Words>
  <Application>Microsoft Office PowerPoint</Application>
  <PresentationFormat>Presentación en pantalla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.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Andre</dc:creator>
  <cp:lastModifiedBy>Andre</cp:lastModifiedBy>
  <cp:revision>20</cp:revision>
  <dcterms:created xsi:type="dcterms:W3CDTF">2016-08-11T17:49:17Z</dcterms:created>
  <dcterms:modified xsi:type="dcterms:W3CDTF">2016-08-12T10:14:50Z</dcterms:modified>
</cp:coreProperties>
</file>